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76" r:id="rId12"/>
    <p:sldId id="277" r:id="rId13"/>
    <p:sldId id="263" r:id="rId14"/>
    <p:sldId id="264" r:id="rId15"/>
    <p:sldId id="27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04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5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27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77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9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08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97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10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66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61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01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8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47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03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95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FF7E-8F3A-409D-887B-3A232CC38A0B}" type="datetimeFigureOut">
              <a:rPr lang="pl-PL" smtClean="0"/>
              <a:t>15.06.2020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DF1669-A854-4994-A6BD-19D26D2A0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2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1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011A3-1286-4442-9C5C-96D8260E0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Mała litera „ł”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15F401-85F7-40AE-B59A-B0991D145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Zabawy ułatwiające poznanie kształtu i właściwego sposobu kreślenia</a:t>
            </a:r>
          </a:p>
        </p:txBody>
      </p:sp>
    </p:spTree>
    <p:extLst>
      <p:ext uri="{BB962C8B-B14F-4D97-AF65-F5344CB8AC3E}">
        <p14:creationId xmlns:p14="http://schemas.microsoft.com/office/powerpoint/2010/main" val="116961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72E7E-1A9D-4FD9-9AA1-C5FF2A30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3" y="324464"/>
            <a:ext cx="8596668" cy="108445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Złóż kartkę na pół i jeszcze raz na pół. Ile pól powstanie po rozłożeniu kartki?</a:t>
            </a:r>
          </a:p>
        </p:txBody>
      </p:sp>
      <p:pic>
        <p:nvPicPr>
          <p:cNvPr id="4" name="Obraz 3" descr="Obraz zawierający wewnątrz, stół, siedzi, pudełko&#10;&#10;Opis wygenerowany automatycznie">
            <a:extLst>
              <a:ext uri="{FF2B5EF4-FFF2-40B4-BE49-F238E27FC236}">
                <a16:creationId xmlns:a16="http://schemas.microsoft.com/office/drawing/2014/main" id="{CCB1CE54-C60E-4BD4-84A0-4D79D711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1829" y="1551215"/>
            <a:ext cx="6267061" cy="47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77979-3BAD-46A2-9A51-A49BA452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Wzdłuż zgięć narysuj linie. Pamiętaj o rysowaniu od lewej do prawej i z góry na dół.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C9A8A7-FF27-47E8-8E99-7B5B0DCC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2827" y="1930400"/>
            <a:ext cx="6425682" cy="4819262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C645D1C-654E-4369-8FB0-A2AC04CAA974}"/>
              </a:ext>
            </a:extLst>
          </p:cNvPr>
          <p:cNvCxnSpPr/>
          <p:nvPr/>
        </p:nvCxnSpPr>
        <p:spPr>
          <a:xfrm>
            <a:off x="5122506" y="2230016"/>
            <a:ext cx="0" cy="942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81346A73-D549-4EEC-8738-ED7DC185E148}"/>
              </a:ext>
            </a:extLst>
          </p:cNvPr>
          <p:cNvCxnSpPr>
            <a:cxnSpLocks/>
          </p:cNvCxnSpPr>
          <p:nvPr/>
        </p:nvCxnSpPr>
        <p:spPr>
          <a:xfrm>
            <a:off x="2035277" y="4062228"/>
            <a:ext cx="12633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7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7CAA10F-0C02-4887-8AD0-2D3B1357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2827" y="1930400"/>
            <a:ext cx="6425682" cy="481926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6C8D143-6A9A-4152-BFC3-61D5DF6CCEFD}"/>
              </a:ext>
            </a:extLst>
          </p:cNvPr>
          <p:cNvSpPr txBox="1"/>
          <p:nvPr/>
        </p:nvSpPr>
        <p:spPr>
          <a:xfrm>
            <a:off x="457201" y="630195"/>
            <a:ext cx="8353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Wskaż palcem pola: lewe górne, prawe górne, lewe dolne i prawe dolne. </a:t>
            </a:r>
          </a:p>
        </p:txBody>
      </p:sp>
    </p:spTree>
    <p:extLst>
      <p:ext uri="{BB962C8B-B14F-4D97-AF65-F5344CB8AC3E}">
        <p14:creationId xmlns:p14="http://schemas.microsoft.com/office/powerpoint/2010/main" val="375714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FBF07-000E-4C7F-839E-C5A0554E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Proponujemy Ci teraz zabawę. Posłuchaj i napisz „ł” zgodnie z instrukcją:  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B6EF29A-B97F-47DF-A487-568E933B3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675" y="2197443"/>
            <a:ext cx="609600" cy="609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14F0D47-A145-44FC-B327-23FAA87B0DBB}"/>
              </a:ext>
            </a:extLst>
          </p:cNvPr>
          <p:cNvSpPr txBox="1"/>
          <p:nvPr/>
        </p:nvSpPr>
        <p:spPr>
          <a:xfrm>
            <a:off x="677334" y="2211859"/>
            <a:ext cx="7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1.</a:t>
            </a:r>
          </a:p>
        </p:txBody>
      </p:sp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id="{FCA38CDC-5C23-4F1E-82AD-94FF226A96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0367" y="4050958"/>
            <a:ext cx="609600" cy="6096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E3DC786-1E07-44A4-9189-B7FD61BA2BA8}"/>
              </a:ext>
            </a:extLst>
          </p:cNvPr>
          <p:cNvSpPr txBox="1"/>
          <p:nvPr/>
        </p:nvSpPr>
        <p:spPr>
          <a:xfrm>
            <a:off x="714404" y="4171092"/>
            <a:ext cx="7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92D3B6-3BB0-481F-A3D0-4FC94F685807}"/>
              </a:ext>
            </a:extLst>
          </p:cNvPr>
          <p:cNvSpPr txBox="1"/>
          <p:nvPr/>
        </p:nvSpPr>
        <p:spPr>
          <a:xfrm>
            <a:off x="5525302" y="2211859"/>
            <a:ext cx="7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8DAE0C8-C3A5-4011-B709-E30779F383A9}"/>
              </a:ext>
            </a:extLst>
          </p:cNvPr>
          <p:cNvSpPr txBox="1"/>
          <p:nvPr/>
        </p:nvSpPr>
        <p:spPr>
          <a:xfrm>
            <a:off x="5465350" y="4276810"/>
            <a:ext cx="7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4.</a:t>
            </a:r>
          </a:p>
        </p:txBody>
      </p:sp>
      <p:pic>
        <p:nvPicPr>
          <p:cNvPr id="11" name="3">
            <a:hlinkClick r:id="" action="ppaction://media"/>
            <a:extLst>
              <a:ext uri="{FF2B5EF4-FFF2-40B4-BE49-F238E27FC236}">
                <a16:creationId xmlns:a16="http://schemas.microsoft.com/office/drawing/2014/main" id="{F0EB91BA-4CA5-4BA7-8AB2-E1E1B5CF3E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2197443"/>
            <a:ext cx="609600" cy="609600"/>
          </a:xfrm>
          <a:prstGeom prst="rect">
            <a:avLst/>
          </a:prstGeom>
        </p:spPr>
      </p:pic>
      <p:pic>
        <p:nvPicPr>
          <p:cNvPr id="12" name="4">
            <a:hlinkClick r:id="" action="ppaction://media"/>
            <a:extLst>
              <a:ext uri="{FF2B5EF4-FFF2-40B4-BE49-F238E27FC236}">
                <a16:creationId xmlns:a16="http://schemas.microsoft.com/office/drawing/2014/main" id="{AFA49177-1455-47B6-B784-12A663012A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4276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8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2E5123-F7A9-429F-958F-3C5CE9A9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75" y="1270688"/>
            <a:ext cx="8986619" cy="133458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Gotowe? Wszystkie pola zapełnione?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następnej stronie sprawdź, czy zrobiłeś/zrobiłaś tak samo.</a:t>
            </a:r>
            <a:endParaRPr 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9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, chodzenie&#10;&#10;Opis wygenerowany automatycznie">
            <a:extLst>
              <a:ext uri="{FF2B5EF4-FFF2-40B4-BE49-F238E27FC236}">
                <a16:creationId xmlns:a16="http://schemas.microsoft.com/office/drawing/2014/main" id="{B73DD0D9-A8F2-4BD4-BF81-1FFAF505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2" y="538291"/>
            <a:ext cx="7708557" cy="57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3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B1E28-3B7B-4952-B2F4-B97D81F2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46" y="1318854"/>
            <a:ext cx="10681996" cy="5335879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Baw się dobrze!</a:t>
            </a:r>
            <a:b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Czekamy na zdjęcia Twoich prac ;)</a:t>
            </a: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 Marta i Pani Ania</a:t>
            </a: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27DEC-E7F2-4BF7-B013-5C92D6E4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Poproś rodziców o przeczytanie wiersza. Jeśli chcesz, spróbuj zrobić to samodzielnie. Postaraj się zapamiętać jak najwięcej słów, w których usłyszałeś/usłyszałaś głoskę [ł].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9C3D63-745B-4C75-92F1-A246A21DC751}"/>
              </a:ext>
            </a:extLst>
          </p:cNvPr>
          <p:cNvSpPr txBox="1"/>
          <p:nvPr/>
        </p:nvSpPr>
        <p:spPr>
          <a:xfrm>
            <a:off x="1082180" y="3288484"/>
            <a:ext cx="8250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Siodełko, błotniki, pedały</a:t>
            </a:r>
          </a:p>
          <a:p>
            <a:pPr algn="ctr"/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łańcuch, i rama, i koła.</a:t>
            </a:r>
          </a:p>
          <a:p>
            <a:pPr algn="ctr"/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jadę rowerem po łące to jestem jak słowik wesoła.</a:t>
            </a:r>
          </a:p>
        </p:txBody>
      </p:sp>
    </p:spTree>
    <p:extLst>
      <p:ext uri="{BB962C8B-B14F-4D97-AF65-F5344CB8AC3E}">
        <p14:creationId xmlns:p14="http://schemas.microsoft.com/office/powerpoint/2010/main" val="97374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C4DE94-ED7C-490C-B03B-14F1B40F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Posłuchaj jeszcze raz wierszyka i zrób do niego ilustrację. Postaraj się narysować wszystkie elementy, o których mowa w wierszu.</a:t>
            </a:r>
          </a:p>
        </p:txBody>
      </p:sp>
      <p:pic>
        <p:nvPicPr>
          <p:cNvPr id="3" name="Głos 009_sd">
            <a:hlinkClick r:id="" action="ppaction://media"/>
            <a:extLst>
              <a:ext uri="{FF2B5EF4-FFF2-40B4-BE49-F238E27FC236}">
                <a16:creationId xmlns:a16="http://schemas.microsoft.com/office/drawing/2014/main" id="{D1B102F2-FC3D-4648-B90F-D29E0CC82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6466" y="3258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693C1-7DEB-40C9-9A3E-D9B34A34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2" y="384262"/>
            <a:ext cx="10060459" cy="164823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Postaraj się przeczytać poniższe nazwy. Podziel je na sylaby. Podskocz tyle razy, ile sylab ma dane słowo.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Powiedz, gdzie w tych słowach słyszysz głoskę [ł]? Które słowo nie pojawiło się w wierszyku?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323ADAF-ABBE-4316-B277-68F9059C6138}"/>
              </a:ext>
            </a:extLst>
          </p:cNvPr>
          <p:cNvSpPr txBox="1"/>
          <p:nvPr/>
        </p:nvSpPr>
        <p:spPr>
          <a:xfrm>
            <a:off x="721453" y="2634143"/>
            <a:ext cx="130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osioł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CDFACC-E2FA-48E1-B4B9-8BA49D61486C}"/>
              </a:ext>
            </a:extLst>
          </p:cNvPr>
          <p:cNvSpPr txBox="1"/>
          <p:nvPr/>
        </p:nvSpPr>
        <p:spPr>
          <a:xfrm>
            <a:off x="4229449" y="2958706"/>
            <a:ext cx="179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błotniki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C984C8F-4597-452A-BAA6-88F1EDB5AAB6}"/>
              </a:ext>
            </a:extLst>
          </p:cNvPr>
          <p:cNvSpPr txBox="1"/>
          <p:nvPr/>
        </p:nvSpPr>
        <p:spPr>
          <a:xfrm>
            <a:off x="1284913" y="4279783"/>
            <a:ext cx="153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pedały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2685818-ED33-46B2-975E-4021B6C4F692}"/>
              </a:ext>
            </a:extLst>
          </p:cNvPr>
          <p:cNvSpPr txBox="1"/>
          <p:nvPr/>
        </p:nvSpPr>
        <p:spPr>
          <a:xfrm>
            <a:off x="4900568" y="4279783"/>
            <a:ext cx="130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łąka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89C653-F5C9-46CB-B6D2-31D145A65057}"/>
              </a:ext>
            </a:extLst>
          </p:cNvPr>
          <p:cNvSpPr txBox="1"/>
          <p:nvPr/>
        </p:nvSpPr>
        <p:spPr>
          <a:xfrm>
            <a:off x="7132040" y="2509807"/>
            <a:ext cx="186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wesoła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562BE-1257-4FDE-8119-D0FB58A1BE19}"/>
              </a:ext>
            </a:extLst>
          </p:cNvPr>
          <p:cNvSpPr txBox="1"/>
          <p:nvPr/>
        </p:nvSpPr>
        <p:spPr>
          <a:xfrm>
            <a:off x="7064928" y="3728428"/>
            <a:ext cx="175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słowik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C6B165E-7CE3-4AEA-B109-FC45B9EC7AC8}"/>
              </a:ext>
            </a:extLst>
          </p:cNvPr>
          <p:cNvSpPr txBox="1"/>
          <p:nvPr/>
        </p:nvSpPr>
        <p:spPr>
          <a:xfrm>
            <a:off x="3817689" y="5529159"/>
            <a:ext cx="199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łańcuch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AB5BEF-99D7-457E-A56C-D46E0A7E5376}"/>
              </a:ext>
            </a:extLst>
          </p:cNvPr>
          <p:cNvSpPr txBox="1"/>
          <p:nvPr/>
        </p:nvSpPr>
        <p:spPr>
          <a:xfrm>
            <a:off x="1947992" y="3331929"/>
            <a:ext cx="199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siodełko</a:t>
            </a:r>
          </a:p>
        </p:txBody>
      </p:sp>
    </p:spTree>
    <p:extLst>
      <p:ext uri="{BB962C8B-B14F-4D97-AF65-F5344CB8AC3E}">
        <p14:creationId xmlns:p14="http://schemas.microsoft.com/office/powerpoint/2010/main" val="312356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E3F8FC4-2DFD-4C33-A236-5153D5E61AAA}"/>
              </a:ext>
            </a:extLst>
          </p:cNvPr>
          <p:cNvSpPr txBox="1"/>
          <p:nvPr/>
        </p:nvSpPr>
        <p:spPr>
          <a:xfrm>
            <a:off x="922789" y="637563"/>
            <a:ext cx="783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Spójrz, tak wygląda mała pisana litera „ł”:</a:t>
            </a:r>
          </a:p>
        </p:txBody>
      </p:sp>
      <p:pic>
        <p:nvPicPr>
          <p:cNvPr id="1028" name="Picture 4" descr="Nauka pisania dla dzieci. Szablon z literą J.">
            <a:extLst>
              <a:ext uri="{FF2B5EF4-FFF2-40B4-BE49-F238E27FC236}">
                <a16:creationId xmlns:a16="http://schemas.microsoft.com/office/drawing/2014/main" id="{26B28246-5ABD-422E-9870-25EAA78C8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700" r="19850" b="21377"/>
          <a:stretch/>
        </p:blipFill>
        <p:spPr bwMode="auto">
          <a:xfrm>
            <a:off x="3725439" y="1293998"/>
            <a:ext cx="2995712" cy="47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4B08FC2-130F-48A2-88F9-2ACBC5795CB8}"/>
              </a:ext>
            </a:extLst>
          </p:cNvPr>
          <p:cNvSpPr txBox="1"/>
          <p:nvPr/>
        </p:nvSpPr>
        <p:spPr>
          <a:xfrm>
            <a:off x="1028536" y="5928049"/>
            <a:ext cx="783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Ci przypomina? Opowiedz o tym.</a:t>
            </a:r>
          </a:p>
        </p:txBody>
      </p:sp>
    </p:spTree>
    <p:extLst>
      <p:ext uri="{BB962C8B-B14F-4D97-AF65-F5344CB8AC3E}">
        <p14:creationId xmlns:p14="http://schemas.microsoft.com/office/powerpoint/2010/main" val="18263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40585D-A31A-4C95-9B4C-ED04A30D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Spróbuj teraz samodzielnie kreślić literę palcem na kaszy lub mące. Pamiętaj o zachowaniu właściwego kształtu i kierunku kreślenia.</a:t>
            </a:r>
          </a:p>
        </p:txBody>
      </p:sp>
      <p:pic>
        <p:nvPicPr>
          <p:cNvPr id="4" name="Obraz 3" descr="Obraz zawierający stół, wewnątrz, siedzi, drewniane&#10;&#10;Opis wygenerowany automatycznie">
            <a:extLst>
              <a:ext uri="{FF2B5EF4-FFF2-40B4-BE49-F238E27FC236}">
                <a16:creationId xmlns:a16="http://schemas.microsoft.com/office/drawing/2014/main" id="{EF71AC2C-D83F-4D17-B5D9-BF70170E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54717" y="2227216"/>
            <a:ext cx="5698924" cy="42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DC607-5199-4344-9AF4-95CD5E87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0" y="194660"/>
            <a:ext cx="9652811" cy="5281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Kartkę A4 ułóż pionowo. Napisz na niej świecą lub kredką świecową kształt litery „ł”. </a:t>
            </a:r>
            <a:b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wewnątrz, siedzi, biały, małe&#10;&#10;Opis wygenerowany automatycznie">
            <a:extLst>
              <a:ext uri="{FF2B5EF4-FFF2-40B4-BE49-F238E27FC236}">
                <a16:creationId xmlns:a16="http://schemas.microsoft.com/office/drawing/2014/main" id="{D18547C0-7D52-46D2-9160-0D4CC4629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5662" y="1836965"/>
            <a:ext cx="5365102" cy="40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0FE79-C8F9-4103-80B6-B4E6B4FE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183504"/>
            <a:ext cx="9100458" cy="10574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Zamaluj kartkę ulubionym kolorem farby. Użyj dużo wody. Maluj od strony lewej do prawej. </a:t>
            </a:r>
            <a:b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biały, siedzi, zasłona, prysznic&#10;&#10;Opis wygenerowany automatycznie">
            <a:extLst>
              <a:ext uri="{FF2B5EF4-FFF2-40B4-BE49-F238E27FC236}">
                <a16:creationId xmlns:a16="http://schemas.microsoft.com/office/drawing/2014/main" id="{362F8BFC-E1EA-4E46-B7C4-DC06CB3A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5874" y="1884783"/>
            <a:ext cx="5150498" cy="38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24EF80-7E54-4EA2-B0F2-3479954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0" y="763529"/>
            <a:ext cx="9117601" cy="1746406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kolejnej zabawy potrzebujesz białej kartki A4 i kredek w kolorach: brązowy, zielony, żółty, czerwony i niebieski:</a:t>
            </a:r>
            <a:endParaRPr lang="pl-PL" sz="3200" dirty="0">
              <a:solidFill>
                <a:schemeClr val="tx1"/>
              </a:solidFill>
            </a:endParaRPr>
          </a:p>
        </p:txBody>
      </p:sp>
      <p:pic>
        <p:nvPicPr>
          <p:cNvPr id="4" name="Obraz 3" descr="Obraz zawierający wewnątrz, stacjonarne, stół, siedzi&#10;&#10;Opis wygenerowany automatycznie">
            <a:extLst>
              <a:ext uri="{FF2B5EF4-FFF2-40B4-BE49-F238E27FC236}">
                <a16:creationId xmlns:a16="http://schemas.microsoft.com/office/drawing/2014/main" id="{E01306F8-2887-4B99-ADB7-4D664F8E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04" y="2432956"/>
            <a:ext cx="5665237" cy="42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913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36D85055732742A87551583D5AA2D1" ma:contentTypeVersion="10" ma:contentTypeDescription="Utwórz nowy dokument." ma:contentTypeScope="" ma:versionID="f86699c68050dc70d5c0b1d39eb3397e">
  <xsd:schema xmlns:xsd="http://www.w3.org/2001/XMLSchema" xmlns:xs="http://www.w3.org/2001/XMLSchema" xmlns:p="http://schemas.microsoft.com/office/2006/metadata/properties" xmlns:ns2="00e5aca2-e9ed-42a3-875c-6f5b678d8e01" targetNamespace="http://schemas.microsoft.com/office/2006/metadata/properties" ma:root="true" ma:fieldsID="d89f9e3895480ae344e890aec1d63884" ns2:_="">
    <xsd:import namespace="00e5aca2-e9ed-42a3-875c-6f5b678d8e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aca2-e9ed-42a3-875c-6f5b678d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9B16D8-EB78-4EA7-946C-ECF665973DDD}"/>
</file>

<file path=customXml/itemProps2.xml><?xml version="1.0" encoding="utf-8"?>
<ds:datastoreItem xmlns:ds="http://schemas.openxmlformats.org/officeDocument/2006/customXml" ds:itemID="{F3D27304-0EBC-4B03-951E-E9FBCA4C5736}"/>
</file>

<file path=customXml/itemProps3.xml><?xml version="1.0" encoding="utf-8"?>
<ds:datastoreItem xmlns:ds="http://schemas.openxmlformats.org/officeDocument/2006/customXml" ds:itemID="{BD6A3C9E-32D4-4945-AE1E-353EE04E5C1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353</Words>
  <Application>Microsoft Office PowerPoint</Application>
  <PresentationFormat>Panoramiczny</PresentationFormat>
  <Paragraphs>32</Paragraphs>
  <Slides>16</Slides>
  <Notes>0</Notes>
  <HiddenSlides>0</HiddenSlides>
  <MMClips>5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Faseta</vt:lpstr>
      <vt:lpstr>Mała litera „ł” </vt:lpstr>
      <vt:lpstr>Poproś rodziców o przeczytanie wiersza. Jeśli chcesz, spróbuj zrobić to samodzielnie. Postaraj się zapamiętać jak najwięcej słów, w których usłyszałeś/usłyszałaś głoskę [ł]. </vt:lpstr>
      <vt:lpstr>Posłuchaj jeszcze raz wierszyka i zrób do niego ilustrację. Postaraj się narysować wszystkie elementy, o których mowa w wierszu.</vt:lpstr>
      <vt:lpstr>Postaraj się przeczytać poniższe nazwy. Podziel je na sylaby. Podskocz tyle razy, ile sylab ma dane słowo.  Powiedz, gdzie w tych słowach słyszysz głoskę [ł]? Które słowo nie pojawiło się w wierszyku? </vt:lpstr>
      <vt:lpstr>Prezentacja programu PowerPoint</vt:lpstr>
      <vt:lpstr>Spróbuj teraz samodzielnie kreślić literę palcem na kaszy lub mące. Pamiętaj o zachowaniu właściwego kształtu i kierunku kreślenia.</vt:lpstr>
      <vt:lpstr>Kartkę A4 ułóż pionowo. Napisz na niej świecą lub kredką świecową kształt litery „ł”.  </vt:lpstr>
      <vt:lpstr>Zamaluj kartkę ulubionym kolorem farby. Użyj dużo wody. Maluj od strony lewej do prawej.   </vt:lpstr>
      <vt:lpstr>Do kolejnej zabawy potrzebujesz białej kartki A4 i kredek w kolorach: brązowy, zielony, żółty, czerwony i niebieski:</vt:lpstr>
      <vt:lpstr>Złóż kartkę na pół i jeszcze raz na pół. Ile pól powstanie po rozłożeniu kartki?</vt:lpstr>
      <vt:lpstr>Wzdłuż zgięć narysuj linie. Pamiętaj o rysowaniu od lewej do prawej i z góry na dół.</vt:lpstr>
      <vt:lpstr>Prezentacja programu PowerPoint</vt:lpstr>
      <vt:lpstr>Proponujemy Ci teraz zabawę. Posłuchaj i napisz „ł” zgodnie z instrukcją:  </vt:lpstr>
      <vt:lpstr>Gotowe? Wszystkie pola zapełnione?  Na następnej stronie sprawdź, czy zrobiłeś/zrobiłaś tak samo.</vt:lpstr>
      <vt:lpstr>Prezentacja programu PowerPoint</vt:lpstr>
      <vt:lpstr>Baw się dobrze!  Czekamy na zdjęcia Twoich prac ;)  Pani Marta i Pani Ania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Mała litera s</dc:title>
  <dc:creator>Marta Drozd</dc:creator>
  <cp:lastModifiedBy>Marta Drozd</cp:lastModifiedBy>
  <cp:revision>29</cp:revision>
  <dcterms:created xsi:type="dcterms:W3CDTF">2020-04-15T21:56:05Z</dcterms:created>
  <dcterms:modified xsi:type="dcterms:W3CDTF">2020-06-15T14:17:58Z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0x010100E136D85055732742A87551583D5AA2D1</vt:lpwstr>
  </property>
</Properties>
</file>